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315" r:id="rId5"/>
    <p:sldId id="345" r:id="rId6"/>
    <p:sldId id="346" r:id="rId7"/>
    <p:sldId id="344" r:id="rId8"/>
    <p:sldId id="356" r:id="rId9"/>
    <p:sldId id="339" r:id="rId10"/>
    <p:sldId id="357" r:id="rId11"/>
    <p:sldId id="358" r:id="rId12"/>
    <p:sldId id="351" r:id="rId13"/>
    <p:sldId id="352" r:id="rId14"/>
    <p:sldId id="354" r:id="rId15"/>
    <p:sldId id="355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840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B3C614-2338-A377-C297-753FD630E7DD}" name="Romi Verschoor" initials="RV" userId="S::rve@tg.nl::db379b68-79e0-4461-b420-f60a7e26929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BE0D"/>
    <a:srgbClr val="084F6A"/>
    <a:srgbClr val="61CBF4"/>
    <a:srgbClr val="C6C6C6"/>
    <a:srgbClr val="9D9D9C"/>
    <a:srgbClr val="878787"/>
    <a:srgbClr val="B2B2B2"/>
    <a:srgbClr val="F0CB7D"/>
    <a:srgbClr val="F7E1B7"/>
    <a:srgbClr val="FBF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EE9E63-DC96-C385-1222-9A86ECCDB401}" v="5" dt="2025-02-19T13:00:15.3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96"/>
    <p:restoredTop sz="94694"/>
  </p:normalViewPr>
  <p:slideViewPr>
    <p:cSldViewPr snapToGrid="0" snapToObjects="1" showGuides="1">
      <p:cViewPr varScale="1">
        <p:scale>
          <a:sx n="59" d="100"/>
          <a:sy n="59" d="100"/>
        </p:scale>
        <p:origin x="1132" y="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l@e-nemo.nl" userId="S::urn:spo:guest#bal@e-nemo.nl::" providerId="AD" clId="Web-{2D60B925-3988-2C02-7F94-542B91BA7326}"/>
    <pc:docChg chg="modSld">
      <pc:chgData name="bal@e-nemo.nl" userId="S::urn:spo:guest#bal@e-nemo.nl::" providerId="AD" clId="Web-{2D60B925-3988-2C02-7F94-542B91BA7326}" dt="2025-02-07T13:05:14.156" v="1" actId="20577"/>
      <pc:docMkLst>
        <pc:docMk/>
      </pc:docMkLst>
      <pc:sldChg chg="modSp">
        <pc:chgData name="bal@e-nemo.nl" userId="S::urn:spo:guest#bal@e-nemo.nl::" providerId="AD" clId="Web-{2D60B925-3988-2C02-7F94-542B91BA7326}" dt="2025-02-07T13:05:14.156" v="1" actId="20577"/>
        <pc:sldMkLst>
          <pc:docMk/>
          <pc:sldMk cId="1218819200" sldId="357"/>
        </pc:sldMkLst>
        <pc:spChg chg="mod">
          <ac:chgData name="bal@e-nemo.nl" userId="S::urn:spo:guest#bal@e-nemo.nl::" providerId="AD" clId="Web-{2D60B925-3988-2C02-7F94-542B91BA7326}" dt="2025-02-07T13:05:14.156" v="1" actId="20577"/>
          <ac:spMkLst>
            <pc:docMk/>
            <pc:sldMk cId="1218819200" sldId="357"/>
            <ac:spMk id="2" creationId="{5EBBE2EE-7842-280C-F38B-7135A48D197C}"/>
          </ac:spMkLst>
        </pc:spChg>
      </pc:sldChg>
    </pc:docChg>
  </pc:docChgLst>
  <pc:docChgLst>
    <pc:chgData name="Romi Verschoor" userId="db379b68-79e0-4461-b420-f60a7e269292" providerId="ADAL" clId="{E7A75819-653C-4ABB-9729-829A364C99F9}"/>
    <pc:docChg chg="undo custSel addSld delSld modSld sldOrd">
      <pc:chgData name="Romi Verschoor" userId="db379b68-79e0-4461-b420-f60a7e269292" providerId="ADAL" clId="{E7A75819-653C-4ABB-9729-829A364C99F9}" dt="2025-02-06T13:54:44.307" v="314" actId="20577"/>
      <pc:docMkLst>
        <pc:docMk/>
      </pc:docMkLst>
      <pc:sldChg chg="del">
        <pc:chgData name="Romi Verschoor" userId="db379b68-79e0-4461-b420-f60a7e269292" providerId="ADAL" clId="{E7A75819-653C-4ABB-9729-829A364C99F9}" dt="2025-02-06T13:49:30.698" v="272" actId="47"/>
        <pc:sldMkLst>
          <pc:docMk/>
          <pc:sldMk cId="2322749678" sldId="304"/>
        </pc:sldMkLst>
      </pc:sldChg>
      <pc:sldChg chg="del">
        <pc:chgData name="Romi Verschoor" userId="db379b68-79e0-4461-b420-f60a7e269292" providerId="ADAL" clId="{E7A75819-653C-4ABB-9729-829A364C99F9}" dt="2025-02-06T13:49:27.980" v="269" actId="47"/>
        <pc:sldMkLst>
          <pc:docMk/>
          <pc:sldMk cId="806140787" sldId="307"/>
        </pc:sldMkLst>
      </pc:sldChg>
      <pc:sldChg chg="modSp mod">
        <pc:chgData name="Romi Verschoor" userId="db379b68-79e0-4461-b420-f60a7e269292" providerId="ADAL" clId="{E7A75819-653C-4ABB-9729-829A364C99F9}" dt="2025-02-06T13:36:30.621" v="26" actId="20577"/>
        <pc:sldMkLst>
          <pc:docMk/>
          <pc:sldMk cId="3555445782" sldId="315"/>
        </pc:sldMkLst>
        <pc:spChg chg="mod">
          <ac:chgData name="Romi Verschoor" userId="db379b68-79e0-4461-b420-f60a7e269292" providerId="ADAL" clId="{E7A75819-653C-4ABB-9729-829A364C99F9}" dt="2025-02-06T13:36:30.621" v="26" actId="20577"/>
          <ac:spMkLst>
            <pc:docMk/>
            <pc:sldMk cId="3555445782" sldId="315"/>
            <ac:spMk id="2" creationId="{E57AF670-34A2-76A5-6EC5-0ECDCA8EEBFD}"/>
          </ac:spMkLst>
        </pc:spChg>
      </pc:sldChg>
      <pc:sldChg chg="del">
        <pc:chgData name="Romi Verschoor" userId="db379b68-79e0-4461-b420-f60a7e269292" providerId="ADAL" clId="{E7A75819-653C-4ABB-9729-829A364C99F9}" dt="2025-02-06T13:49:31.427" v="273" actId="47"/>
        <pc:sldMkLst>
          <pc:docMk/>
          <pc:sldMk cId="2551257210" sldId="323"/>
        </pc:sldMkLst>
      </pc:sldChg>
      <pc:sldChg chg="del">
        <pc:chgData name="Romi Verschoor" userId="db379b68-79e0-4461-b420-f60a7e269292" providerId="ADAL" clId="{E7A75819-653C-4ABB-9729-829A364C99F9}" dt="2025-02-06T13:49:32.200" v="274" actId="47"/>
        <pc:sldMkLst>
          <pc:docMk/>
          <pc:sldMk cId="4181146664" sldId="324"/>
        </pc:sldMkLst>
      </pc:sldChg>
      <pc:sldChg chg="del">
        <pc:chgData name="Romi Verschoor" userId="db379b68-79e0-4461-b420-f60a7e269292" providerId="ADAL" clId="{E7A75819-653C-4ABB-9729-829A364C99F9}" dt="2025-02-06T13:49:33.324" v="276" actId="47"/>
        <pc:sldMkLst>
          <pc:docMk/>
          <pc:sldMk cId="1224030841" sldId="325"/>
        </pc:sldMkLst>
      </pc:sldChg>
      <pc:sldChg chg="del">
        <pc:chgData name="Romi Verschoor" userId="db379b68-79e0-4461-b420-f60a7e269292" providerId="ADAL" clId="{E7A75819-653C-4ABB-9729-829A364C99F9}" dt="2025-02-06T13:49:35.537" v="280" actId="47"/>
        <pc:sldMkLst>
          <pc:docMk/>
          <pc:sldMk cId="669926160" sldId="328"/>
        </pc:sldMkLst>
      </pc:sldChg>
      <pc:sldChg chg="add del">
        <pc:chgData name="Romi Verschoor" userId="db379b68-79e0-4461-b420-f60a7e269292" providerId="ADAL" clId="{E7A75819-653C-4ABB-9729-829A364C99F9}" dt="2025-02-06T13:46:46.517" v="250" actId="47"/>
        <pc:sldMkLst>
          <pc:docMk/>
          <pc:sldMk cId="4155669339" sldId="334"/>
        </pc:sldMkLst>
      </pc:sldChg>
      <pc:sldChg chg="del">
        <pc:chgData name="Romi Verschoor" userId="db379b68-79e0-4461-b420-f60a7e269292" providerId="ADAL" clId="{E7A75819-653C-4ABB-9729-829A364C99F9}" dt="2025-02-06T13:49:28.529" v="270" actId="47"/>
        <pc:sldMkLst>
          <pc:docMk/>
          <pc:sldMk cId="3173393848" sldId="335"/>
        </pc:sldMkLst>
      </pc:sldChg>
      <pc:sldChg chg="del">
        <pc:chgData name="Romi Verschoor" userId="db379b68-79e0-4461-b420-f60a7e269292" providerId="ADAL" clId="{E7A75819-653C-4ABB-9729-829A364C99F9}" dt="2025-02-06T13:49:36.849" v="281" actId="47"/>
        <pc:sldMkLst>
          <pc:docMk/>
          <pc:sldMk cId="727796944" sldId="336"/>
        </pc:sldMkLst>
      </pc:sldChg>
      <pc:sldChg chg="del">
        <pc:chgData name="Romi Verschoor" userId="db379b68-79e0-4461-b420-f60a7e269292" providerId="ADAL" clId="{E7A75819-653C-4ABB-9729-829A364C99F9}" dt="2025-02-06T13:49:30.068" v="271" actId="47"/>
        <pc:sldMkLst>
          <pc:docMk/>
          <pc:sldMk cId="3644367336" sldId="337"/>
        </pc:sldMkLst>
      </pc:sldChg>
      <pc:sldChg chg="del">
        <pc:chgData name="Romi Verschoor" userId="db379b68-79e0-4461-b420-f60a7e269292" providerId="ADAL" clId="{E7A75819-653C-4ABB-9729-829A364C99F9}" dt="2025-02-06T13:49:32.758" v="275" actId="47"/>
        <pc:sldMkLst>
          <pc:docMk/>
          <pc:sldMk cId="2706521922" sldId="338"/>
        </pc:sldMkLst>
      </pc:sldChg>
      <pc:sldChg chg="del">
        <pc:chgData name="Romi Verschoor" userId="db379b68-79e0-4461-b420-f60a7e269292" providerId="ADAL" clId="{E7A75819-653C-4ABB-9729-829A364C99F9}" dt="2025-02-06T13:49:33.696" v="277" actId="47"/>
        <pc:sldMkLst>
          <pc:docMk/>
          <pc:sldMk cId="3883156776" sldId="339"/>
        </pc:sldMkLst>
      </pc:sldChg>
      <pc:sldChg chg="del">
        <pc:chgData name="Romi Verschoor" userId="db379b68-79e0-4461-b420-f60a7e269292" providerId="ADAL" clId="{E7A75819-653C-4ABB-9729-829A364C99F9}" dt="2025-02-06T13:49:34.197" v="278" actId="47"/>
        <pc:sldMkLst>
          <pc:docMk/>
          <pc:sldMk cId="3565858645" sldId="340"/>
        </pc:sldMkLst>
      </pc:sldChg>
      <pc:sldChg chg="del">
        <pc:chgData name="Romi Verschoor" userId="db379b68-79e0-4461-b420-f60a7e269292" providerId="ADAL" clId="{E7A75819-653C-4ABB-9729-829A364C99F9}" dt="2025-02-06T13:49:34.828" v="279" actId="47"/>
        <pc:sldMkLst>
          <pc:docMk/>
          <pc:sldMk cId="1473487817" sldId="341"/>
        </pc:sldMkLst>
      </pc:sldChg>
      <pc:sldChg chg="add del">
        <pc:chgData name="Romi Verschoor" userId="db379b68-79e0-4461-b420-f60a7e269292" providerId="ADAL" clId="{E7A75819-653C-4ABB-9729-829A364C99F9}" dt="2025-02-06T13:46:47.772" v="252" actId="47"/>
        <pc:sldMkLst>
          <pc:docMk/>
          <pc:sldMk cId="2129974877" sldId="342"/>
        </pc:sldMkLst>
      </pc:sldChg>
      <pc:sldChg chg="add del">
        <pc:chgData name="Romi Verschoor" userId="db379b68-79e0-4461-b420-f60a7e269292" providerId="ADAL" clId="{E7A75819-653C-4ABB-9729-829A364C99F9}" dt="2025-02-06T13:36:23.100" v="1" actId="47"/>
        <pc:sldMkLst>
          <pc:docMk/>
          <pc:sldMk cId="391093381" sldId="343"/>
        </pc:sldMkLst>
      </pc:sldChg>
      <pc:sldChg chg="modSp add mod">
        <pc:chgData name="Romi Verschoor" userId="db379b68-79e0-4461-b420-f60a7e269292" providerId="ADAL" clId="{E7A75819-653C-4ABB-9729-829A364C99F9}" dt="2025-02-06T13:50:23.115" v="310" actId="20577"/>
        <pc:sldMkLst>
          <pc:docMk/>
          <pc:sldMk cId="4049646570" sldId="344"/>
        </pc:sldMkLst>
        <pc:spChg chg="mod">
          <ac:chgData name="Romi Verschoor" userId="db379b68-79e0-4461-b420-f60a7e269292" providerId="ADAL" clId="{E7A75819-653C-4ABB-9729-829A364C99F9}" dt="2025-02-06T13:37:23.561" v="39" actId="113"/>
          <ac:spMkLst>
            <pc:docMk/>
            <pc:sldMk cId="4049646570" sldId="344"/>
            <ac:spMk id="3" creationId="{18BB759A-122F-6016-F7D0-461488742023}"/>
          </ac:spMkLst>
        </pc:spChg>
        <pc:spChg chg="mod">
          <ac:chgData name="Romi Verschoor" userId="db379b68-79e0-4461-b420-f60a7e269292" providerId="ADAL" clId="{E7A75819-653C-4ABB-9729-829A364C99F9}" dt="2025-02-06T13:50:23.115" v="310" actId="20577"/>
          <ac:spMkLst>
            <pc:docMk/>
            <pc:sldMk cId="4049646570" sldId="344"/>
            <ac:spMk id="4" creationId="{035161FA-AD8B-1974-18FD-C57F6533EE21}"/>
          </ac:spMkLst>
        </pc:spChg>
      </pc:sldChg>
      <pc:sldChg chg="add ord">
        <pc:chgData name="Romi Verschoor" userId="db379b68-79e0-4461-b420-f60a7e269292" providerId="ADAL" clId="{E7A75819-653C-4ABB-9729-829A364C99F9}" dt="2025-02-06T13:39:56.292" v="54"/>
        <pc:sldMkLst>
          <pc:docMk/>
          <pc:sldMk cId="2602197110" sldId="345"/>
        </pc:sldMkLst>
      </pc:sldChg>
      <pc:sldChg chg="modSp add mod ord">
        <pc:chgData name="Romi Verschoor" userId="db379b68-79e0-4461-b420-f60a7e269292" providerId="ADAL" clId="{E7A75819-653C-4ABB-9729-829A364C99F9}" dt="2025-02-06T13:41:17.664" v="64" actId="20577"/>
        <pc:sldMkLst>
          <pc:docMk/>
          <pc:sldMk cId="2821713588" sldId="346"/>
        </pc:sldMkLst>
        <pc:spChg chg="mod">
          <ac:chgData name="Romi Verschoor" userId="db379b68-79e0-4461-b420-f60a7e269292" providerId="ADAL" clId="{E7A75819-653C-4ABB-9729-829A364C99F9}" dt="2025-02-06T13:41:17.664" v="64" actId="20577"/>
          <ac:spMkLst>
            <pc:docMk/>
            <pc:sldMk cId="2821713588" sldId="346"/>
            <ac:spMk id="2" creationId="{5BA8CC10-BE45-D2E2-D501-0F8C86AAB580}"/>
          </ac:spMkLst>
        </pc:spChg>
      </pc:sldChg>
      <pc:sldChg chg="add del">
        <pc:chgData name="Romi Verschoor" userId="db379b68-79e0-4461-b420-f60a7e269292" providerId="ADAL" clId="{E7A75819-653C-4ABB-9729-829A364C99F9}" dt="2025-02-06T13:46:44.170" v="247" actId="47"/>
        <pc:sldMkLst>
          <pc:docMk/>
          <pc:sldMk cId="3939627260" sldId="347"/>
        </pc:sldMkLst>
      </pc:sldChg>
      <pc:sldChg chg="add del">
        <pc:chgData name="Romi Verschoor" userId="db379b68-79e0-4461-b420-f60a7e269292" providerId="ADAL" clId="{E7A75819-653C-4ABB-9729-829A364C99F9}" dt="2025-02-06T13:46:44.815" v="248" actId="47"/>
        <pc:sldMkLst>
          <pc:docMk/>
          <pc:sldMk cId="3288755939" sldId="348"/>
        </pc:sldMkLst>
      </pc:sldChg>
      <pc:sldChg chg="add del">
        <pc:chgData name="Romi Verschoor" userId="db379b68-79e0-4461-b420-f60a7e269292" providerId="ADAL" clId="{E7A75819-653C-4ABB-9729-829A364C99F9}" dt="2025-02-06T13:46:45.395" v="249" actId="47"/>
        <pc:sldMkLst>
          <pc:docMk/>
          <pc:sldMk cId="366443629" sldId="349"/>
        </pc:sldMkLst>
      </pc:sldChg>
      <pc:sldChg chg="add del">
        <pc:chgData name="Romi Verschoor" userId="db379b68-79e0-4461-b420-f60a7e269292" providerId="ADAL" clId="{E7A75819-653C-4ABB-9729-829A364C99F9}" dt="2025-02-06T13:46:47.175" v="251" actId="47"/>
        <pc:sldMkLst>
          <pc:docMk/>
          <pc:sldMk cId="2936594492" sldId="350"/>
        </pc:sldMkLst>
      </pc:sldChg>
      <pc:sldChg chg="modSp add mod ord">
        <pc:chgData name="Romi Verschoor" userId="db379b68-79e0-4461-b420-f60a7e269292" providerId="ADAL" clId="{E7A75819-653C-4ABB-9729-829A364C99F9}" dt="2025-02-06T13:45:42.166" v="226" actId="1076"/>
        <pc:sldMkLst>
          <pc:docMk/>
          <pc:sldMk cId="197493218" sldId="351"/>
        </pc:sldMkLst>
        <pc:picChg chg="mod">
          <ac:chgData name="Romi Verschoor" userId="db379b68-79e0-4461-b420-f60a7e269292" providerId="ADAL" clId="{E7A75819-653C-4ABB-9729-829A364C99F9}" dt="2025-02-06T13:45:42.166" v="226" actId="1076"/>
          <ac:picMkLst>
            <pc:docMk/>
            <pc:sldMk cId="197493218" sldId="351"/>
            <ac:picMk id="5" creationId="{72044A28-5E66-DF51-24E7-2A848257D52A}"/>
          </ac:picMkLst>
        </pc:picChg>
      </pc:sldChg>
      <pc:sldChg chg="modSp add mod ord">
        <pc:chgData name="Romi Verschoor" userId="db379b68-79e0-4461-b420-f60a7e269292" providerId="ADAL" clId="{E7A75819-653C-4ABB-9729-829A364C99F9}" dt="2025-02-06T13:46:12.101" v="246" actId="1076"/>
        <pc:sldMkLst>
          <pc:docMk/>
          <pc:sldMk cId="1821727183" sldId="352"/>
        </pc:sldMkLst>
        <pc:spChg chg="mod">
          <ac:chgData name="Romi Verschoor" userId="db379b68-79e0-4461-b420-f60a7e269292" providerId="ADAL" clId="{E7A75819-653C-4ABB-9729-829A364C99F9}" dt="2025-02-06T13:45:50.322" v="241" actId="20577"/>
          <ac:spMkLst>
            <pc:docMk/>
            <pc:sldMk cId="1821727183" sldId="352"/>
            <ac:spMk id="6" creationId="{96F862E5-1967-15BB-D778-13F0E315EE67}"/>
          </ac:spMkLst>
        </pc:spChg>
        <pc:picChg chg="mod">
          <ac:chgData name="Romi Verschoor" userId="db379b68-79e0-4461-b420-f60a7e269292" providerId="ADAL" clId="{E7A75819-653C-4ABB-9729-829A364C99F9}" dt="2025-02-06T13:46:12.101" v="246" actId="1076"/>
          <ac:picMkLst>
            <pc:docMk/>
            <pc:sldMk cId="1821727183" sldId="352"/>
            <ac:picMk id="5" creationId="{34E9B82F-8453-D440-F38B-A57932A5FCAE}"/>
          </ac:picMkLst>
        </pc:picChg>
      </pc:sldChg>
      <pc:sldChg chg="add del">
        <pc:chgData name="Romi Verschoor" userId="db379b68-79e0-4461-b420-f60a7e269292" providerId="ADAL" clId="{E7A75819-653C-4ABB-9729-829A364C99F9}" dt="2025-02-06T13:46:48.873" v="253" actId="47"/>
        <pc:sldMkLst>
          <pc:docMk/>
          <pc:sldMk cId="22889527" sldId="353"/>
        </pc:sldMkLst>
      </pc:sldChg>
      <pc:sldChg chg="modSp add mod">
        <pc:chgData name="Romi Verschoor" userId="db379b68-79e0-4461-b420-f60a7e269292" providerId="ADAL" clId="{E7A75819-653C-4ABB-9729-829A364C99F9}" dt="2025-02-06T13:54:44.307" v="314" actId="20577"/>
        <pc:sldMkLst>
          <pc:docMk/>
          <pc:sldMk cId="757005081" sldId="354"/>
        </pc:sldMkLst>
        <pc:spChg chg="mod">
          <ac:chgData name="Romi Verschoor" userId="db379b68-79e0-4461-b420-f60a7e269292" providerId="ADAL" clId="{E7A75819-653C-4ABB-9729-829A364C99F9}" dt="2025-02-06T13:54:44.307" v="314" actId="20577"/>
          <ac:spMkLst>
            <pc:docMk/>
            <pc:sldMk cId="757005081" sldId="354"/>
            <ac:spMk id="4" creationId="{035161FA-AD8B-1974-18FD-C57F6533EE21}"/>
          </ac:spMkLst>
        </pc:spChg>
        <pc:picChg chg="mod">
          <ac:chgData name="Romi Verschoor" userId="db379b68-79e0-4461-b420-f60a7e269292" providerId="ADAL" clId="{E7A75819-653C-4ABB-9729-829A364C99F9}" dt="2025-02-06T13:48:53.209" v="268" actId="14100"/>
          <ac:picMkLst>
            <pc:docMk/>
            <pc:sldMk cId="757005081" sldId="354"/>
            <ac:picMk id="11" creationId="{91F14D8A-FF12-6ED8-AF0C-C95A3DBA722A}"/>
          </ac:picMkLst>
        </pc:picChg>
      </pc:sldChg>
      <pc:sldChg chg="add">
        <pc:chgData name="Romi Verschoor" userId="db379b68-79e0-4461-b420-f60a7e269292" providerId="ADAL" clId="{E7A75819-653C-4ABB-9729-829A364C99F9}" dt="2025-02-06T13:36:17.172" v="0"/>
        <pc:sldMkLst>
          <pc:docMk/>
          <pc:sldMk cId="873484086" sldId="355"/>
        </pc:sldMkLst>
      </pc:sldChg>
      <pc:sldChg chg="modSp add mod ord">
        <pc:chgData name="Romi Verschoor" userId="db379b68-79e0-4461-b420-f60a7e269292" providerId="ADAL" clId="{E7A75819-653C-4ABB-9729-829A364C99F9}" dt="2025-02-06T13:41:53.597" v="66"/>
        <pc:sldMkLst>
          <pc:docMk/>
          <pc:sldMk cId="1276749801" sldId="356"/>
        </pc:sldMkLst>
        <pc:spChg chg="mod">
          <ac:chgData name="Romi Verschoor" userId="db379b68-79e0-4461-b420-f60a7e269292" providerId="ADAL" clId="{E7A75819-653C-4ABB-9729-829A364C99F9}" dt="2025-02-06T13:39:45.905" v="52" actId="20577"/>
          <ac:spMkLst>
            <pc:docMk/>
            <pc:sldMk cId="1276749801" sldId="356"/>
            <ac:spMk id="2" creationId="{5EBBE2EE-7842-280C-F38B-7135A48D197C}"/>
          </ac:spMkLst>
        </pc:spChg>
      </pc:sldChg>
      <pc:sldChg chg="modSp add mod">
        <pc:chgData name="Romi Verschoor" userId="db379b68-79e0-4461-b420-f60a7e269292" providerId="ADAL" clId="{E7A75819-653C-4ABB-9729-829A364C99F9}" dt="2025-02-06T13:50:02.957" v="285" actId="20577"/>
        <pc:sldMkLst>
          <pc:docMk/>
          <pc:sldMk cId="1218819200" sldId="357"/>
        </pc:sldMkLst>
        <pc:spChg chg="mod">
          <ac:chgData name="Romi Verschoor" userId="db379b68-79e0-4461-b420-f60a7e269292" providerId="ADAL" clId="{E7A75819-653C-4ABB-9729-829A364C99F9}" dt="2025-02-06T13:42:10.843" v="93" actId="20577"/>
          <ac:spMkLst>
            <pc:docMk/>
            <pc:sldMk cId="1218819200" sldId="357"/>
            <ac:spMk id="2" creationId="{5EBBE2EE-7842-280C-F38B-7135A48D197C}"/>
          </ac:spMkLst>
        </pc:spChg>
        <pc:spChg chg="mod">
          <ac:chgData name="Romi Verschoor" userId="db379b68-79e0-4461-b420-f60a7e269292" providerId="ADAL" clId="{E7A75819-653C-4ABB-9729-829A364C99F9}" dt="2025-02-06T13:50:02.957" v="285" actId="20577"/>
          <ac:spMkLst>
            <pc:docMk/>
            <pc:sldMk cId="1218819200" sldId="357"/>
            <ac:spMk id="8" creationId="{3B2F164B-BDF0-B9ED-4BC7-A9C75DFC68B5}"/>
          </ac:spMkLst>
        </pc:spChg>
        <pc:picChg chg="mod">
          <ac:chgData name="Romi Verschoor" userId="db379b68-79e0-4461-b420-f60a7e269292" providerId="ADAL" clId="{E7A75819-653C-4ABB-9729-829A364C99F9}" dt="2025-02-06T13:43:29.842" v="100" actId="1076"/>
          <ac:picMkLst>
            <pc:docMk/>
            <pc:sldMk cId="1218819200" sldId="357"/>
            <ac:picMk id="7170" creationId="{C9F47835-EF37-34B6-F728-89A6DF88E17A}"/>
          </ac:picMkLst>
        </pc:picChg>
      </pc:sldChg>
      <pc:sldChg chg="modSp add mod">
        <pc:chgData name="Romi Verschoor" userId="db379b68-79e0-4461-b420-f60a7e269292" providerId="ADAL" clId="{E7A75819-653C-4ABB-9729-829A364C99F9}" dt="2025-02-06T13:44:47.914" v="220" actId="14826"/>
        <pc:sldMkLst>
          <pc:docMk/>
          <pc:sldMk cId="3311208925" sldId="358"/>
        </pc:sldMkLst>
        <pc:spChg chg="mod">
          <ac:chgData name="Romi Verschoor" userId="db379b68-79e0-4461-b420-f60a7e269292" providerId="ADAL" clId="{E7A75819-653C-4ABB-9729-829A364C99F9}" dt="2025-02-06T13:43:55.191" v="149" actId="6549"/>
          <ac:spMkLst>
            <pc:docMk/>
            <pc:sldMk cId="3311208925" sldId="358"/>
            <ac:spMk id="2" creationId="{5EBBE2EE-7842-280C-F38B-7135A48D197C}"/>
          </ac:spMkLst>
        </pc:spChg>
        <pc:spChg chg="mod">
          <ac:chgData name="Romi Verschoor" userId="db379b68-79e0-4461-b420-f60a7e269292" providerId="ADAL" clId="{E7A75819-653C-4ABB-9729-829A364C99F9}" dt="2025-02-06T13:44:32.125" v="219" actId="20577"/>
          <ac:spMkLst>
            <pc:docMk/>
            <pc:sldMk cId="3311208925" sldId="358"/>
            <ac:spMk id="8" creationId="{3B2F164B-BDF0-B9ED-4BC7-A9C75DFC68B5}"/>
          </ac:spMkLst>
        </pc:spChg>
        <pc:picChg chg="mod">
          <ac:chgData name="Romi Verschoor" userId="db379b68-79e0-4461-b420-f60a7e269292" providerId="ADAL" clId="{E7A75819-653C-4ABB-9729-829A364C99F9}" dt="2025-02-06T13:44:47.914" v="220" actId="14826"/>
          <ac:picMkLst>
            <pc:docMk/>
            <pc:sldMk cId="3311208925" sldId="358"/>
            <ac:picMk id="7170" creationId="{C9F47835-EF37-34B6-F728-89A6DF88E17A}"/>
          </ac:picMkLst>
        </pc:picChg>
      </pc:sldChg>
    </pc:docChg>
  </pc:docChgLst>
  <pc:docChgLst>
    <pc:chgData name="kool@e-nemo.nl" userId="S::urn:spo:guest#kool@e-nemo.nl::" providerId="AD" clId="Web-{17EE9E63-DC96-C385-1222-9A86ECCDB401}"/>
    <pc:docChg chg="addSld modSld sldOrd">
      <pc:chgData name="kool@e-nemo.nl" userId="S::urn:spo:guest#kool@e-nemo.nl::" providerId="AD" clId="Web-{17EE9E63-DC96-C385-1222-9A86ECCDB401}" dt="2025-02-19T13:00:15.347" v="4"/>
      <pc:docMkLst>
        <pc:docMk/>
      </pc:docMkLst>
      <pc:sldChg chg="add ord">
        <pc:chgData name="kool@e-nemo.nl" userId="S::urn:spo:guest#kool@e-nemo.nl::" providerId="AD" clId="Web-{17EE9E63-DC96-C385-1222-9A86ECCDB401}" dt="2025-02-19T13:00:15.347" v="4"/>
        <pc:sldMkLst>
          <pc:docMk/>
          <pc:sldMk cId="3883156776" sldId="339"/>
        </pc:sldMkLst>
      </pc:sldChg>
      <pc:sldChg chg="addSp delSp modSp">
        <pc:chgData name="kool@e-nemo.nl" userId="S::urn:spo:guest#kool@e-nemo.nl::" providerId="AD" clId="Web-{17EE9E63-DC96-C385-1222-9A86ECCDB401}" dt="2025-02-19T12:53:15.751" v="2" actId="1076"/>
        <pc:sldMkLst>
          <pc:docMk/>
          <pc:sldMk cId="2602197110" sldId="345"/>
        </pc:sldMkLst>
        <pc:picChg chg="add mod">
          <ac:chgData name="kool@e-nemo.nl" userId="S::urn:spo:guest#kool@e-nemo.nl::" providerId="AD" clId="Web-{17EE9E63-DC96-C385-1222-9A86ECCDB401}" dt="2025-02-19T12:53:15.751" v="2" actId="1076"/>
          <ac:picMkLst>
            <pc:docMk/>
            <pc:sldMk cId="2602197110" sldId="345"/>
            <ac:picMk id="2" creationId="{4B773DB1-9366-CAAE-1C5E-96F6FD88BC43}"/>
          </ac:picMkLst>
        </pc:picChg>
        <pc:picChg chg="del">
          <ac:chgData name="kool@e-nemo.nl" userId="S::urn:spo:guest#kool@e-nemo.nl::" providerId="AD" clId="Web-{17EE9E63-DC96-C385-1222-9A86ECCDB401}" dt="2025-02-19T12:53:10.095" v="0"/>
          <ac:picMkLst>
            <pc:docMk/>
            <pc:sldMk cId="2602197110" sldId="345"/>
            <ac:picMk id="22" creationId="{0EFD08EA-547D-F10F-E994-35DA6CE73FB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2FA2D53-BA8C-3D9A-2420-9563308344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0498"/>
          <a:stretch/>
        </p:blipFill>
        <p:spPr>
          <a:xfrm>
            <a:off x="1" y="-50165"/>
            <a:ext cx="12191999" cy="69081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858E05F-8E57-2E0F-2E48-32B6C70B0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320" y="549275"/>
            <a:ext cx="11087817" cy="3082445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nl-NL" dirty="0"/>
              <a:t>Titel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BFFA4632-A0B2-D767-A69A-70B977ABA081}"/>
              </a:ext>
            </a:extLst>
          </p:cNvPr>
          <p:cNvCxnSpPr/>
          <p:nvPr userDrawn="1"/>
        </p:nvCxnSpPr>
        <p:spPr>
          <a:xfrm>
            <a:off x="0" y="6443913"/>
            <a:ext cx="12192000" cy="0"/>
          </a:xfrm>
          <a:prstGeom prst="line">
            <a:avLst/>
          </a:prstGeom>
          <a:ln>
            <a:solidFill>
              <a:srgbClr val="97BE0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pic>
        <p:nvPicPr>
          <p:cNvPr id="5" name="Afbeelding 4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F5359B5C-EDFE-3AC3-E91A-80C4929DF4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1373" y="6237782"/>
            <a:ext cx="2333254" cy="412262"/>
          </a:xfrm>
          <a:prstGeom prst="rect">
            <a:avLst/>
          </a:prstGeom>
          <a:ln>
            <a:solidFill>
              <a:srgbClr val="97BE0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D946ABC-461F-5E7D-253E-BBEDB39F204B}"/>
              </a:ext>
            </a:extLst>
          </p:cNvPr>
          <p:cNvSpPr txBox="1"/>
          <p:nvPr userDrawn="1"/>
        </p:nvSpPr>
        <p:spPr>
          <a:xfrm>
            <a:off x="9996462" y="-173276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Titel blauw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C570DF5-86BB-98CE-BC83-BD96553820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320" y="3837851"/>
            <a:ext cx="11178605" cy="914400"/>
          </a:xfrm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12559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ders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kaders geel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72759659-4580-BFD4-E88F-DC4A142A4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3556"/>
            <a:ext cx="11090275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6628213E-9898-F463-2CFC-434C76B3C54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5387" y="1825200"/>
            <a:ext cx="5365750" cy="3621600"/>
          </a:xfrm>
          <a:noFill/>
        </p:spPr>
        <p:txBody>
          <a:bodyPr lIns="180000" tIns="180000" rIns="180000" bIns="1800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823C03AE-63C8-534A-315B-F78BA9E9183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50863" y="1825200"/>
            <a:ext cx="5365750" cy="3621600"/>
          </a:xfrm>
          <a:noFill/>
        </p:spPr>
        <p:txBody>
          <a:bodyPr lIns="180000" tIns="180000" rIns="180000" bIns="1800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065B4FE1-B243-D23D-358C-8AAC22513F3E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25200"/>
            <a:ext cx="1005" cy="362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7271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eel vlak s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85AAC65-3EC7-F498-6922-377365695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2" y="1825624"/>
            <a:ext cx="8841600" cy="3621600"/>
          </a:xfrm>
        </p:spPr>
        <p:txBody>
          <a:bodyPr lIns="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8841600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+ geel vlak smal</a:t>
            </a:r>
          </a:p>
        </p:txBody>
      </p:sp>
    </p:spTree>
    <p:extLst>
      <p:ext uri="{BB962C8B-B14F-4D97-AF65-F5344CB8AC3E}">
        <p14:creationId xmlns:p14="http://schemas.microsoft.com/office/powerpoint/2010/main" val="1970893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eel vlak br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85AAC65-3EC7-F498-6922-377365695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5365750" cy="3621600"/>
          </a:xfrm>
        </p:spPr>
        <p:txBody>
          <a:bodyPr lIns="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5365750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+ geel vlak breed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BB2DB4BA-9715-E72D-BAF5-945273976BD4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25200"/>
            <a:ext cx="1005" cy="3621600"/>
          </a:xfrm>
          <a:prstGeom prst="line">
            <a:avLst/>
          </a:prstGeom>
          <a:ln>
            <a:solidFill>
              <a:srgbClr val="61CB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3648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8709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Quote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842" y="549275"/>
            <a:ext cx="11094296" cy="4895850"/>
          </a:xfrm>
        </p:spPr>
        <p:txBody>
          <a:bodyPr anchor="ctr" anchorCtr="0"/>
          <a:lstStyle>
            <a:lvl1pPr algn="ctr">
              <a:defRPr i="1" baseline="0">
                <a:solidFill>
                  <a:srgbClr val="084F6A"/>
                </a:solidFill>
              </a:defRPr>
            </a:lvl1pPr>
          </a:lstStyle>
          <a:p>
            <a:r>
              <a:rPr lang="nl-NL" dirty="0"/>
              <a:t>‘Klik om stijl te bewerken’</a:t>
            </a:r>
          </a:p>
        </p:txBody>
      </p:sp>
    </p:spTree>
    <p:extLst>
      <p:ext uri="{BB962C8B-B14F-4D97-AF65-F5344CB8AC3E}">
        <p14:creationId xmlns:p14="http://schemas.microsoft.com/office/powerpoint/2010/main" val="1946577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Grafiek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2596BF1-A76A-963C-71D5-5374EC15D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5365750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C92A42E9-4E3F-4101-51A3-3B236A8C5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5365750" cy="3621600"/>
          </a:xfrm>
        </p:spPr>
        <p:txBody>
          <a:bodyPr lIns="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0882A832-B3B5-AB24-2B9D-2F7741941006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25200"/>
            <a:ext cx="1005" cy="3621600"/>
          </a:xfrm>
          <a:prstGeom prst="line">
            <a:avLst/>
          </a:prstGeom>
          <a:ln>
            <a:solidFill>
              <a:srgbClr val="61CB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620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20317CB-1016-225A-C0D6-96DF71BFFC72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 err="1">
                <a:solidFill>
                  <a:schemeClr val="tx1"/>
                </a:solidFill>
                <a:latin typeface="Source Sans Pro" panose="020B0503030403020204" pitchFamily="34" charset="77"/>
              </a:rPr>
              <a:t>Einddia</a:t>
            </a:r>
            <a:endParaRPr lang="nl-NL" sz="800" baseline="0" dirty="0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  <p:pic>
        <p:nvPicPr>
          <p:cNvPr id="6" name="Afbeelding 5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E8BAEE3A-956A-B538-FDF0-1202E1D8DD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3336" y="1644977"/>
            <a:ext cx="10687102" cy="1888301"/>
          </a:xfrm>
          <a:prstGeom prst="rect">
            <a:avLst/>
          </a:prstGeom>
          <a:ln>
            <a:solidFill>
              <a:srgbClr val="97BE0D"/>
            </a:solidFill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95122A6-C703-6745-AA6B-E302DD686E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09731" y="5808072"/>
            <a:ext cx="7831406" cy="500653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000" b="0" i="0" baseline="0">
                <a:solidFill>
                  <a:srgbClr val="084F6A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Gepubliceerd onder CC-BY 4.0-licentie</a:t>
            </a:r>
          </a:p>
        </p:txBody>
      </p:sp>
    </p:spTree>
    <p:extLst>
      <p:ext uri="{BB962C8B-B14F-4D97-AF65-F5344CB8AC3E}">
        <p14:creationId xmlns:p14="http://schemas.microsoft.com/office/powerpoint/2010/main" val="3711325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2815C5-132B-952C-8CEF-6A7239F7C2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0498"/>
          <a:stretch/>
        </p:blipFill>
        <p:spPr>
          <a:xfrm>
            <a:off x="1" y="-50165"/>
            <a:ext cx="12191999" cy="690816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20317CB-1016-225A-C0D6-96DF71BFFC72}"/>
              </a:ext>
            </a:extLst>
          </p:cNvPr>
          <p:cNvSpPr txBox="1"/>
          <p:nvPr userDrawn="1"/>
        </p:nvSpPr>
        <p:spPr>
          <a:xfrm>
            <a:off x="9996462" y="-173276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Titel geel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28BB0A1B-AEE4-9978-C54A-3E5D2B1E7CE5}"/>
              </a:ext>
            </a:extLst>
          </p:cNvPr>
          <p:cNvCxnSpPr/>
          <p:nvPr userDrawn="1"/>
        </p:nvCxnSpPr>
        <p:spPr>
          <a:xfrm>
            <a:off x="0" y="6443913"/>
            <a:ext cx="1219200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Afbeelding 12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A48AF32C-8A2B-B553-6C4F-F44B4E3C58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1373" y="6237782"/>
            <a:ext cx="2333254" cy="412262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01324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2">
          <p15:clr>
            <a:srgbClr val="547EBF"/>
          </p15:clr>
        </p15:guide>
        <p15:guide id="2" orient="horz" pos="3770">
          <p15:clr>
            <a:srgbClr val="547EBF"/>
          </p15:clr>
        </p15:guide>
        <p15:guide id="3" orient="horz" pos="1026">
          <p15:clr>
            <a:srgbClr val="547EB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Probleem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29BBF54B-51BA-2CBF-9CFB-9C2755754E9D}"/>
              </a:ext>
            </a:extLst>
          </p:cNvPr>
          <p:cNvCxnSpPr>
            <a:cxnSpLocks/>
          </p:cNvCxnSpPr>
          <p:nvPr userDrawn="1"/>
        </p:nvCxnSpPr>
        <p:spPr>
          <a:xfrm>
            <a:off x="357466" y="543464"/>
            <a:ext cx="11610" cy="5900893"/>
          </a:xfrm>
          <a:prstGeom prst="line">
            <a:avLst/>
          </a:prstGeom>
          <a:ln>
            <a:solidFill>
              <a:srgbClr val="97BE0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itel 1">
            <a:extLst>
              <a:ext uri="{FF2B5EF4-FFF2-40B4-BE49-F238E27FC236}">
                <a16:creationId xmlns:a16="http://schemas.microsoft.com/office/drawing/2014/main" id="{1054ABDF-D331-2DDE-0B28-48C04664FA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43556"/>
            <a:ext cx="11090275" cy="960780"/>
          </a:xfrm>
        </p:spPr>
        <p:txBody>
          <a:bodyPr wrap="square" lIns="0"/>
          <a:lstStyle>
            <a:lvl1pPr>
              <a:defRPr/>
            </a:lvl1pPr>
          </a:lstStyle>
          <a:p>
            <a:r>
              <a:rPr lang="nl-NL" dirty="0"/>
              <a:t>Het probleem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EBA97156-6B93-BF96-5CFC-835D19CA4E82}"/>
              </a:ext>
            </a:extLst>
          </p:cNvPr>
          <p:cNvCxnSpPr>
            <a:cxnSpLocks/>
          </p:cNvCxnSpPr>
          <p:nvPr userDrawn="1"/>
        </p:nvCxnSpPr>
        <p:spPr>
          <a:xfrm>
            <a:off x="5629564" y="2072619"/>
            <a:ext cx="11610" cy="3260693"/>
          </a:xfrm>
          <a:prstGeom prst="line">
            <a:avLst/>
          </a:prstGeom>
          <a:ln>
            <a:solidFill>
              <a:srgbClr val="97BE0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86C294B5-3BD4-E491-2A58-705987E4DFB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43393" y="1892166"/>
            <a:ext cx="5297745" cy="3621600"/>
          </a:xfrm>
          <a:noFill/>
        </p:spPr>
        <p:txBody>
          <a:bodyPr lIns="180000" tIns="180000" rIns="180000" bIns="180000"/>
          <a:lstStyle>
            <a:lvl1pPr marL="0" indent="0">
              <a:buNone/>
              <a:defRPr sz="18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7196E56-1979-1FCF-7035-7528CB7BBA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0863" y="1892166"/>
            <a:ext cx="4584700" cy="4551497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163935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Afbeelding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29BBF54B-51BA-2CBF-9CFB-9C2755754E9D}"/>
              </a:ext>
            </a:extLst>
          </p:cNvPr>
          <p:cNvCxnSpPr>
            <a:cxnSpLocks/>
          </p:cNvCxnSpPr>
          <p:nvPr userDrawn="1"/>
        </p:nvCxnSpPr>
        <p:spPr>
          <a:xfrm>
            <a:off x="357466" y="543464"/>
            <a:ext cx="11610" cy="5900893"/>
          </a:xfrm>
          <a:prstGeom prst="line">
            <a:avLst/>
          </a:prstGeom>
          <a:ln>
            <a:solidFill>
              <a:srgbClr val="97BE0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el 1">
            <a:extLst>
              <a:ext uri="{FF2B5EF4-FFF2-40B4-BE49-F238E27FC236}">
                <a16:creationId xmlns:a16="http://schemas.microsoft.com/office/drawing/2014/main" id="{49683368-31ED-BCC5-D94B-9C5725F2F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11090275" cy="960780"/>
          </a:xfrm>
        </p:spPr>
        <p:txBody>
          <a:bodyPr wrap="square" lIns="0"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1DA76929-EE35-035F-07BA-42521B34B3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0863" y="1745908"/>
            <a:ext cx="7477346" cy="467588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927438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1 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11090275" cy="960780"/>
          </a:xfrm>
        </p:spPr>
        <p:txBody>
          <a:bodyPr wrap="square" lIns="0"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0862A-94DA-0B47-B96F-5865B896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11090275" cy="3621600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1 </a:t>
            </a:r>
            <a:r>
              <a:rPr lang="nl-NL" sz="800" baseline="0" dirty="0" err="1">
                <a:solidFill>
                  <a:schemeClr val="tx1"/>
                </a:solidFill>
                <a:latin typeface="Source Sans Pro" panose="020B0503030403020204" pitchFamily="34" charset="77"/>
              </a:rPr>
              <a:t>koloms</a:t>
            </a:r>
            <a:endParaRPr lang="nl-NL" sz="800" baseline="0" dirty="0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979687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- kader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0862A-94DA-0B47-B96F-5865B896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058" y="2524363"/>
            <a:ext cx="5365750" cy="3621600"/>
          </a:xfrm>
        </p:spPr>
        <p:txBody>
          <a:bodyPr lIns="0" tIns="180000" rIns="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– kader blauw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C8C4C470-7268-CFD7-3424-DC7CF08286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275388" y="2276475"/>
            <a:ext cx="1423985" cy="2748371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8C24ECA-3827-DCDF-DCE0-B0F4DCB7911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4382" y="2524363"/>
            <a:ext cx="5365750" cy="3621600"/>
          </a:xfrm>
          <a:noFill/>
        </p:spPr>
        <p:txBody>
          <a:bodyPr lIns="180000" tIns="180000" rIns="180000" bIns="18000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6B0DEA-DDC3-5E8C-3B90-9F12F5960154}"/>
              </a:ext>
            </a:extLst>
          </p:cNvPr>
          <p:cNvCxnSpPr>
            <a:cxnSpLocks/>
          </p:cNvCxnSpPr>
          <p:nvPr userDrawn="1"/>
        </p:nvCxnSpPr>
        <p:spPr>
          <a:xfrm>
            <a:off x="6086790" y="1457864"/>
            <a:ext cx="12615" cy="4986069"/>
          </a:xfrm>
          <a:prstGeom prst="line">
            <a:avLst/>
          </a:prstGeom>
          <a:ln>
            <a:solidFill>
              <a:srgbClr val="97BE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A70EFA8-DB62-E849-D374-7A3E8B17D4CF}"/>
              </a:ext>
            </a:extLst>
          </p:cNvPr>
          <p:cNvCxnSpPr>
            <a:cxnSpLocks/>
          </p:cNvCxnSpPr>
          <p:nvPr userDrawn="1"/>
        </p:nvCxnSpPr>
        <p:spPr>
          <a:xfrm>
            <a:off x="357466" y="1356145"/>
            <a:ext cx="11610" cy="5088212"/>
          </a:xfrm>
          <a:prstGeom prst="line">
            <a:avLst/>
          </a:prstGeom>
          <a:ln>
            <a:solidFill>
              <a:srgbClr val="97BE0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7C90B93C-E48C-1AF5-3860-CC9FB08C7A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1903" y="1356144"/>
            <a:ext cx="5232400" cy="827088"/>
          </a:xfrm>
        </p:spPr>
        <p:txBody>
          <a:bodyPr/>
          <a:lstStyle>
            <a:lvl1pPr marL="0" indent="0">
              <a:buNone/>
              <a:defRPr sz="28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D3885703-CD06-255C-A5BF-1408B2A7A5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4382" y="1362645"/>
            <a:ext cx="5232400" cy="827088"/>
          </a:xfrm>
        </p:spPr>
        <p:txBody>
          <a:bodyPr/>
          <a:lstStyle>
            <a:lvl1pPr marL="0" indent="0">
              <a:buNone/>
              <a:defRPr sz="28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91713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kader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3556"/>
            <a:ext cx="11090275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0862A-94DA-0B47-B96F-5865B896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5365750" cy="3621600"/>
          </a:xfrm>
        </p:spPr>
        <p:txBody>
          <a:bodyPr lIns="0" tIns="18000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– kader blauw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C8C4C470-7268-CFD7-3424-DC7CF08286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275388" y="2276475"/>
            <a:ext cx="1423985" cy="2748371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8C24ECA-3827-DCDF-DCE0-B0F4DCB7911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5387" y="1839860"/>
            <a:ext cx="5365750" cy="3621600"/>
          </a:xfrm>
          <a:noFill/>
        </p:spPr>
        <p:txBody>
          <a:bodyPr lIns="180000" tIns="180000" rIns="180000" bIns="18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6B0DEA-DDC3-5E8C-3B90-9F12F5960154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07948"/>
            <a:ext cx="1005" cy="4635985"/>
          </a:xfrm>
          <a:prstGeom prst="line">
            <a:avLst/>
          </a:prstGeom>
          <a:ln>
            <a:solidFill>
              <a:srgbClr val="97BE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A70EFA8-DB62-E849-D374-7A3E8B17D4CF}"/>
              </a:ext>
            </a:extLst>
          </p:cNvPr>
          <p:cNvCxnSpPr>
            <a:cxnSpLocks/>
          </p:cNvCxnSpPr>
          <p:nvPr userDrawn="1"/>
        </p:nvCxnSpPr>
        <p:spPr>
          <a:xfrm>
            <a:off x="368071" y="1808372"/>
            <a:ext cx="1005" cy="4635985"/>
          </a:xfrm>
          <a:prstGeom prst="line">
            <a:avLst/>
          </a:prstGeom>
          <a:ln>
            <a:solidFill>
              <a:srgbClr val="97BE0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764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D7CED0-F770-8970-2E9A-5A4F9AD9D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908678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87E0D8-8DBB-2374-7C7C-6D6E6849A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33840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AD1839D-AA2E-5946-8095-E240C87D86B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35000"/>
          </a:blip>
          <a:srcRect b="21076"/>
          <a:stretch/>
        </p:blipFill>
        <p:spPr>
          <a:xfrm>
            <a:off x="0" y="-24065"/>
            <a:ext cx="12192000" cy="6978318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5E1DC55-7BD3-C743-84DB-B1C88B1A6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20" y="549275"/>
            <a:ext cx="11087817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3CA69E9-F894-6146-B945-5F7ED07D1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276475"/>
            <a:ext cx="11090275" cy="39004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2942AEF7-4B21-2A49-2F0C-2740277EB791}"/>
              </a:ext>
            </a:extLst>
          </p:cNvPr>
          <p:cNvCxnSpPr/>
          <p:nvPr userDrawn="1"/>
        </p:nvCxnSpPr>
        <p:spPr>
          <a:xfrm>
            <a:off x="0" y="6443913"/>
            <a:ext cx="12192000" cy="0"/>
          </a:xfrm>
          <a:prstGeom prst="line">
            <a:avLst/>
          </a:prstGeom>
          <a:ln>
            <a:solidFill>
              <a:srgbClr val="97BE0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BFC90D1B-A988-7C1F-3CF1-12653E540B3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01373" y="6237782"/>
            <a:ext cx="2333254" cy="412262"/>
          </a:xfrm>
          <a:prstGeom prst="rect">
            <a:avLst/>
          </a:prstGeom>
          <a:ln>
            <a:solidFill>
              <a:srgbClr val="97BE0D"/>
            </a:solidFill>
          </a:ln>
        </p:spPr>
      </p:pic>
    </p:spTree>
    <p:extLst>
      <p:ext uri="{BB962C8B-B14F-4D97-AF65-F5344CB8AC3E}">
        <p14:creationId xmlns:p14="http://schemas.microsoft.com/office/powerpoint/2010/main" val="134253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4" r:id="rId2"/>
    <p:sldLayoutId id="2147483679" r:id="rId3"/>
    <p:sldLayoutId id="2147483660" r:id="rId4"/>
    <p:sldLayoutId id="2147483663" r:id="rId5"/>
    <p:sldLayoutId id="2147483675" r:id="rId6"/>
    <p:sldLayoutId id="2147483661" r:id="rId7"/>
    <p:sldLayoutId id="2147483676" r:id="rId8"/>
    <p:sldLayoutId id="2147483677" r:id="rId9"/>
    <p:sldLayoutId id="2147483671" r:id="rId10"/>
    <p:sldLayoutId id="2147483668" r:id="rId11"/>
    <p:sldLayoutId id="2147483669" r:id="rId12"/>
    <p:sldLayoutId id="2147483665" r:id="rId13"/>
    <p:sldLayoutId id="2147483666" r:id="rId14"/>
    <p:sldLayoutId id="2147483662" r:id="rId1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 baseline="0">
          <a:solidFill>
            <a:srgbClr val="084F6A"/>
          </a:solidFill>
          <a:latin typeface="Aptos Display" panose="020B0004020202020204" pitchFamily="34" charset="0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rgbClr val="084F6A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steemlettertype regulier"/>
        <a:buChar char="⎼"/>
        <a:defRPr sz="2400" kern="1200">
          <a:solidFill>
            <a:srgbClr val="084F6A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steemlettertype regulier"/>
        <a:buChar char="▪"/>
        <a:defRPr sz="2400" kern="1200">
          <a:solidFill>
            <a:srgbClr val="084F6A"/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steemlettertype regulier"/>
        <a:buChar char="▸"/>
        <a:defRPr sz="2400" kern="1200">
          <a:solidFill>
            <a:srgbClr val="084F6A"/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steemlettertype regulier"/>
        <a:buChar char="▹"/>
        <a:defRPr sz="2400" kern="1200">
          <a:solidFill>
            <a:srgbClr val="084F6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452">
          <p15:clr>
            <a:srgbClr val="F26B43"/>
          </p15:clr>
        </p15:guide>
        <p15:guide id="3" orient="horz" pos="1434">
          <p15:clr>
            <a:srgbClr val="F26B43"/>
          </p15:clr>
        </p15:guide>
        <p15:guide id="4" orient="horz" pos="2886">
          <p15:clr>
            <a:srgbClr val="F26B43"/>
          </p15:clr>
        </p15:guide>
        <p15:guide id="5" pos="7333">
          <p15:clr>
            <a:srgbClr val="F26B43"/>
          </p15:clr>
        </p15:guide>
        <p15:guide id="6" pos="347">
          <p15:clr>
            <a:srgbClr val="F26B43"/>
          </p15:clr>
        </p15:guide>
        <p15:guide id="7" orient="horz" pos="3974">
          <p15:clr>
            <a:srgbClr val="F26B43"/>
          </p15:clr>
        </p15:guide>
        <p15:guide id="8" orient="horz" pos="346">
          <p15:clr>
            <a:srgbClr val="F26B43"/>
          </p15:clr>
        </p15:guide>
        <p15:guide id="9" orient="horz" pos="3430">
          <p15:clr>
            <a:srgbClr val="F26B43"/>
          </p15:clr>
        </p15:guide>
        <p15:guide id="10" orient="horz" pos="890">
          <p15:clr>
            <a:srgbClr val="F26B43"/>
          </p15:clr>
        </p15:guide>
        <p15:guide id="11" pos="1549">
          <p15:clr>
            <a:srgbClr val="F26B43"/>
          </p15:clr>
        </p15:guide>
        <p15:guide id="12" pos="1776">
          <p15:clr>
            <a:srgbClr val="F26B43"/>
          </p15:clr>
        </p15:guide>
        <p15:guide id="13" pos="4679">
          <p15:clr>
            <a:srgbClr val="F26B43"/>
          </p15:clr>
        </p15:guide>
        <p15:guide id="14" pos="3727">
          <p15:clr>
            <a:srgbClr val="F26B43"/>
          </p15:clr>
        </p15:guide>
        <p15:guide id="15" pos="395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quiz.ntr.nl/quiz/248/start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391CDCB3-2B56-E21B-0CF8-48FB5CF43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Geurtjes in de gymzaal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57AF670-34A2-76A5-6EC5-0ECDCA8EEB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i="1" dirty="0"/>
              <a:t>Maak zelf een geurverspreider</a:t>
            </a:r>
          </a:p>
          <a:p>
            <a:endParaRPr lang="nl-NL" dirty="0"/>
          </a:p>
          <a:p>
            <a:r>
              <a:rPr lang="nl-NL" dirty="0"/>
              <a:t>Les 2 – Probleem onderzoeken</a:t>
            </a:r>
          </a:p>
        </p:txBody>
      </p:sp>
    </p:spTree>
    <p:extLst>
      <p:ext uri="{BB962C8B-B14F-4D97-AF65-F5344CB8AC3E}">
        <p14:creationId xmlns:p14="http://schemas.microsoft.com/office/powerpoint/2010/main" val="3555445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BE2EE-7842-280C-F38B-7135A48D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Werken aan de oplossing</a:t>
            </a:r>
          </a:p>
        </p:txBody>
      </p:sp>
      <p:pic>
        <p:nvPicPr>
          <p:cNvPr id="5" name="Tijdelijke aanduiding voor inhoud 7">
            <a:extLst>
              <a:ext uri="{FF2B5EF4-FFF2-40B4-BE49-F238E27FC236}">
                <a16:creationId xmlns:a16="http://schemas.microsoft.com/office/drawing/2014/main" id="{34E9B82F-8453-D440-F38B-A57932A5FC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69100" y="2386749"/>
            <a:ext cx="4336314" cy="2892321"/>
          </a:xfrm>
          <a:prstGeom prst="rect">
            <a:avLst/>
          </a:prstGeom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6F862E5-1967-15BB-D778-13F0E315E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Wanneer is het probleem opgelost?</a:t>
            </a:r>
          </a:p>
          <a:p>
            <a:endParaRPr lang="nl-NL" dirty="0"/>
          </a:p>
          <a:p>
            <a:r>
              <a:rPr lang="nl-NL" dirty="0"/>
              <a:t>Welke </a:t>
            </a:r>
            <a:r>
              <a:rPr lang="nl-NL" b="1" dirty="0"/>
              <a:t>criteria</a:t>
            </a:r>
            <a:r>
              <a:rPr lang="nl-NL" dirty="0"/>
              <a:t> gaan we gebruiken?</a:t>
            </a:r>
          </a:p>
          <a:p>
            <a:endParaRPr lang="nl-NL" dirty="0"/>
          </a:p>
          <a:p>
            <a:r>
              <a:rPr lang="nl-NL" dirty="0"/>
              <a:t>Evalueren van geurverspreider</a:t>
            </a:r>
          </a:p>
        </p:txBody>
      </p:sp>
    </p:spTree>
    <p:extLst>
      <p:ext uri="{BB962C8B-B14F-4D97-AF65-F5344CB8AC3E}">
        <p14:creationId xmlns:p14="http://schemas.microsoft.com/office/powerpoint/2010/main" val="1821727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BE2EE-7842-280C-F38B-7135A48D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Conclusies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5161FA-AD8B-1974-18FD-C57F6533E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5365750" cy="4625976"/>
          </a:xfrm>
        </p:spPr>
        <p:txBody>
          <a:bodyPr/>
          <a:lstStyle/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solidFill>
                  <a:srgbClr val="084F6A"/>
                </a:solidFill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Geurstoffen uit kruiden kun je aan water en vaseline geven. Dit heet </a:t>
            </a:r>
            <a:r>
              <a:rPr lang="nl-NL" sz="2000" b="1" dirty="0">
                <a:solidFill>
                  <a:srgbClr val="084F6A"/>
                </a:solidFill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extraheren</a:t>
            </a:r>
            <a:r>
              <a:rPr lang="nl-NL" sz="2000" dirty="0">
                <a:solidFill>
                  <a:srgbClr val="084F6A"/>
                </a:solidFill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sz="2000" dirty="0">
              <a:solidFill>
                <a:srgbClr val="084F6A"/>
              </a:solidFill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solidFill>
                  <a:srgbClr val="084F6A"/>
                </a:solidFill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Als je iets ruikt worden er moleculen van datgene dat je ruikt waargenomen door je neus.</a:t>
            </a: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sz="2000" dirty="0">
              <a:solidFill>
                <a:srgbClr val="084F6A"/>
              </a:solidFill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solidFill>
                  <a:srgbClr val="084F6A"/>
                </a:solidFill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Geur verspreidt zich, dat heet </a:t>
            </a:r>
            <a:r>
              <a:rPr lang="nl-NL" sz="2000" b="1" dirty="0">
                <a:solidFill>
                  <a:srgbClr val="084F6A"/>
                </a:solidFill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diffusie</a:t>
            </a:r>
            <a:r>
              <a:rPr lang="nl-NL" sz="2000" dirty="0">
                <a:solidFill>
                  <a:srgbClr val="084F6A"/>
                </a:solidFill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sz="2000" dirty="0">
              <a:solidFill>
                <a:srgbClr val="084F6A"/>
              </a:solidFill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solidFill>
                  <a:srgbClr val="084F6A"/>
                </a:solidFill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Door het geurwater of de geurvaseline aan te brengen op iets met een groter oppervlakte (bijvoorbeeld een spons) kan er meer verdampen en verspreidt de geur zich meer.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DE63E42-0D2B-F920-B18E-0212C3E61401}"/>
              </a:ext>
            </a:extLst>
          </p:cNvPr>
          <p:cNvSpPr txBox="1">
            <a:spLocks/>
          </p:cNvSpPr>
          <p:nvPr/>
        </p:nvSpPr>
        <p:spPr>
          <a:xfrm>
            <a:off x="133699" y="6560127"/>
            <a:ext cx="1987709" cy="2401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70A7"/>
                </a:solidFill>
                <a:effectLst/>
                <a:uLnTx/>
                <a:uFillTx/>
                <a:latin typeface="Source Sans Pro"/>
                <a:ea typeface="+mj-ea"/>
                <a:cs typeface="+mj-cs"/>
              </a:rPr>
              <a:t>1.5   Afsluiting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1F14D8A-FF12-6ED8-AF0C-C95A3DBA7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80200" y="2228912"/>
            <a:ext cx="4622721" cy="308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05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8AC4C6-41D0-8A3B-6D40-507FE2896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Wat gaan we volgende keer doen?</a:t>
            </a:r>
            <a:endParaRPr lang="nl-NL" dirty="0"/>
          </a:p>
        </p:txBody>
      </p:sp>
      <p:pic>
        <p:nvPicPr>
          <p:cNvPr id="7" name="Tijdelijke aanduiding voor inhoud 6" descr="Afbeelding met cirkel, tekst, diagram&#10;&#10;Automatisch gegenereerde beschrijving">
            <a:extLst>
              <a:ext uri="{FF2B5EF4-FFF2-40B4-BE49-F238E27FC236}">
                <a16:creationId xmlns:a16="http://schemas.microsoft.com/office/drawing/2014/main" id="{9629841E-8C22-C8FC-6A05-0C26CD02E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8920" y="1752472"/>
            <a:ext cx="6423407" cy="3940009"/>
          </a:xfrm>
        </p:spPr>
      </p:pic>
    </p:spTree>
    <p:extLst>
      <p:ext uri="{BB962C8B-B14F-4D97-AF65-F5344CB8AC3E}">
        <p14:creationId xmlns:p14="http://schemas.microsoft.com/office/powerpoint/2010/main" val="873484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cirkel, schermopname&#10;&#10;Door AI gegenereerde inhoud is mogelijk onjuist.">
            <a:extLst>
              <a:ext uri="{FF2B5EF4-FFF2-40B4-BE49-F238E27FC236}">
                <a16:creationId xmlns:a16="http://schemas.microsoft.com/office/drawing/2014/main" id="{4B773DB1-9366-CAAE-1C5E-96F6FD88B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55" y="1503892"/>
            <a:ext cx="7439025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97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A8CC10-BE45-D2E2-D501-0F8C86AAB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gaan we vandaag doen?</a:t>
            </a:r>
          </a:p>
        </p:txBody>
      </p:sp>
      <p:pic>
        <p:nvPicPr>
          <p:cNvPr id="2050" name="Picture 2" descr="Afbeelding met tekst, cirkel, diagram&#10;&#10;Automatisch gegenereerde beschrijving">
            <a:extLst>
              <a:ext uri="{FF2B5EF4-FFF2-40B4-BE49-F238E27FC236}">
                <a16:creationId xmlns:a16="http://schemas.microsoft.com/office/drawing/2014/main" id="{29334A44-BBCF-0021-9FD0-48D7EBBAA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88" y="1175429"/>
            <a:ext cx="8688786" cy="59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713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BB759A-122F-6016-F7D0-461488742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Je past de </a:t>
            </a:r>
            <a:r>
              <a:rPr lang="nl-NL" sz="2000" dirty="0" err="1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onderzoekscyclus</a:t>
            </a: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toe bij het </a:t>
            </a:r>
            <a:r>
              <a:rPr lang="nl-NL" sz="2000" b="1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extraheren</a:t>
            </a: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van geurstoffen uit verse kruiden.</a:t>
            </a: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Je weet dat </a:t>
            </a:r>
            <a:r>
              <a:rPr lang="nl-NL" sz="2000" b="1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diffusie</a:t>
            </a: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het verspreiden van een gas is.</a:t>
            </a: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Je weet dat je geurstoffen uit verse kruiden kunt halen en dat dit </a:t>
            </a:r>
            <a:r>
              <a:rPr lang="nl-NL" sz="2000" b="1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extraheren</a:t>
            </a: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wordt genoemd.</a:t>
            </a: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Je kent de </a:t>
            </a:r>
            <a:r>
              <a:rPr lang="nl-NL" sz="2000" b="1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fases</a:t>
            </a: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vast, vloeibaar en gas.</a:t>
            </a:r>
            <a:endParaRPr lang="nl-NL" sz="2000" dirty="0"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5161FA-AD8B-1974-18FD-C57F6533EE2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Extraheren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Diffusie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Fases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C0DD925E-EF90-FCEA-3FAF-C26BB2CF8C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Doelen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FC44477-1040-302A-8D87-050C45FFF2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Begrippen</a:t>
            </a:r>
          </a:p>
        </p:txBody>
      </p:sp>
    </p:spTree>
    <p:extLst>
      <p:ext uri="{BB962C8B-B14F-4D97-AF65-F5344CB8AC3E}">
        <p14:creationId xmlns:p14="http://schemas.microsoft.com/office/powerpoint/2010/main" val="4049646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BE2EE-7842-280C-F38B-7135A48D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Vorige keer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BB759A-122F-6016-F7D0-461488742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387" y="1825624"/>
            <a:ext cx="5365750" cy="3621600"/>
          </a:xfrm>
        </p:spPr>
        <p:txBody>
          <a:bodyPr/>
          <a:lstStyle/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Reukorgaan</a:t>
            </a:r>
            <a:endParaRPr lang="nl-NL" sz="2000" dirty="0"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Geur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Stoffen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Deeltjes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Moleculen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Fasen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Diffusie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5161FA-AD8B-1974-18FD-C57F6533EE2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13498" y="1702700"/>
            <a:ext cx="5886133" cy="4474584"/>
          </a:xfrm>
        </p:spPr>
        <p:txBody>
          <a:bodyPr/>
          <a:lstStyle/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Als je iets ruikt worden </a:t>
            </a:r>
            <a:r>
              <a:rPr lang="nl-NL" sz="2000" b="1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moleculen</a:t>
            </a:r>
            <a:r>
              <a:rPr lang="nl-NL" sz="20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van de stof die je ruikt waargenomen door je neus.</a:t>
            </a: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Een geur verspreidt zich door de ruimte, dat noem je </a:t>
            </a:r>
            <a:r>
              <a:rPr lang="nl-NL" sz="2000" b="1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diffusie</a:t>
            </a:r>
            <a:r>
              <a:rPr lang="nl-NL" sz="20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Een stof kan in drie </a:t>
            </a:r>
            <a:r>
              <a:rPr lang="nl-NL" sz="2000" b="1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fases</a:t>
            </a:r>
            <a:r>
              <a:rPr lang="nl-NL" sz="20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voorkomen: vast, vloeibaar en gas.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DE63E42-0D2B-F920-B18E-0212C3E61401}"/>
              </a:ext>
            </a:extLst>
          </p:cNvPr>
          <p:cNvSpPr txBox="1">
            <a:spLocks/>
          </p:cNvSpPr>
          <p:nvPr/>
        </p:nvSpPr>
        <p:spPr>
          <a:xfrm>
            <a:off x="133699" y="6560127"/>
            <a:ext cx="1987709" cy="2401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70A7"/>
                </a:solidFill>
                <a:effectLst/>
                <a:uLnTx/>
                <a:uFillTx/>
                <a:latin typeface="Source Sans Pro"/>
                <a:ea typeface="+mj-ea"/>
                <a:cs typeface="+mj-cs"/>
              </a:rPr>
              <a:t>1.5   Afsluiting</a:t>
            </a:r>
          </a:p>
        </p:txBody>
      </p:sp>
    </p:spTree>
    <p:extLst>
      <p:ext uri="{BB962C8B-B14F-4D97-AF65-F5344CB8AC3E}">
        <p14:creationId xmlns:p14="http://schemas.microsoft.com/office/powerpoint/2010/main" val="1276749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97AA2-373E-46CB-98BD-2866AE27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Quiz: fasen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8F40E7FC-A515-6857-E559-CA085DC93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Bekijk de video en beantwoord de vragen!</a:t>
            </a:r>
          </a:p>
        </p:txBody>
      </p:sp>
      <p:pic>
        <p:nvPicPr>
          <p:cNvPr id="8" name="Afbeelding 7">
            <a:hlinkClick r:id="rId2"/>
            <a:extLst>
              <a:ext uri="{FF2B5EF4-FFF2-40B4-BE49-F238E27FC236}">
                <a16:creationId xmlns:a16="http://schemas.microsoft.com/office/drawing/2014/main" id="{C6109C28-2EE3-4C15-8BFE-F2DFC80D4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649" y="2441531"/>
            <a:ext cx="6270702" cy="352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56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BE2EE-7842-280C-F38B-7135A48D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Aptos Display"/>
              </a:rPr>
              <a:t>Experiment 1: Extraheren van kruidengeur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3B2F164B-BDF0-B9ED-4BC7-A9C75DFC6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Wat gebeurt er als het kruid in water of vaseline ligt en wordt verwarmd? </a:t>
            </a:r>
          </a:p>
          <a:p>
            <a:endParaRPr lang="nl-NL" dirty="0"/>
          </a:p>
          <a:p>
            <a:r>
              <a:rPr lang="nl-NL" dirty="0"/>
              <a:t>Ruikt het water naar het kruid? En de vaseline?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9F47835-EF37-34B6-F728-89A6DF88E17A}"/>
              </a:ext>
            </a:extLst>
          </p:cNvPr>
          <p:cNvPicPr>
            <a:picLocks noGrp="1" noChangeAspect="1" noChangeArrowheads="1"/>
          </p:cNvPicPr>
          <p:nvPr>
            <p:ph idx="10"/>
          </p:nvPr>
        </p:nvPicPr>
        <p:blipFill>
          <a:blip r:embed="rId2"/>
          <a:srcRect l="3291" r="3291"/>
          <a:stretch/>
        </p:blipFill>
        <p:spPr bwMode="auto">
          <a:xfrm>
            <a:off x="6422570" y="1965324"/>
            <a:ext cx="5218567" cy="372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819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BE2EE-7842-280C-F38B-7135A48D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Experiment 2: materiaalonderzoek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3B2F164B-BDF0-B9ED-4BC7-A9C75DFC6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Welk materiaal is geschikt voor het maken van een geurverspreider?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9F47835-EF37-34B6-F728-89A6DF88E17A}"/>
              </a:ext>
            </a:extLst>
          </p:cNvPr>
          <p:cNvPicPr>
            <a:picLocks noGrp="1" noChangeAspect="1" noChangeArrowheads="1"/>
          </p:cNvPicPr>
          <p:nvPr>
            <p:ph idx="10"/>
          </p:nvPr>
        </p:nvPicPr>
        <p:blipFill>
          <a:blip r:embed="rId2"/>
          <a:srcRect l="3291" r="3291"/>
          <a:stretch/>
        </p:blipFill>
        <p:spPr bwMode="auto">
          <a:xfrm>
            <a:off x="6422570" y="1965324"/>
            <a:ext cx="5218567" cy="372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208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97AA2-373E-46CB-98BD-2866AE27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was het probleem?</a:t>
            </a:r>
          </a:p>
        </p:txBody>
      </p:sp>
      <p:pic>
        <p:nvPicPr>
          <p:cNvPr id="5" name="Tijdelijke aanduiding voor inhoud 7">
            <a:extLst>
              <a:ext uri="{FF2B5EF4-FFF2-40B4-BE49-F238E27FC236}">
                <a16:creationId xmlns:a16="http://schemas.microsoft.com/office/drawing/2014/main" id="{72044A28-5E66-DF51-24E7-2A848257D52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983491" y="1751516"/>
            <a:ext cx="6225018" cy="423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321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IOLWONNEMOTM">
      <a:dk1>
        <a:srgbClr val="084F6A"/>
      </a:dk1>
      <a:lt1>
        <a:srgbClr val="FFFFFF"/>
      </a:lt1>
      <a:dk2>
        <a:srgbClr val="0070A7"/>
      </a:dk2>
      <a:lt2>
        <a:srgbClr val="E9B53C"/>
      </a:lt2>
      <a:accent1>
        <a:srgbClr val="4093BD"/>
      </a:accent1>
      <a:accent2>
        <a:srgbClr val="EFC86D"/>
      </a:accent2>
      <a:accent3>
        <a:srgbClr val="80B8D3"/>
      </a:accent3>
      <a:accent4>
        <a:srgbClr val="F3DA9E"/>
      </a:accent4>
      <a:accent5>
        <a:srgbClr val="BFDBE9"/>
      </a:accent5>
      <a:accent6>
        <a:srgbClr val="F9ECCE"/>
      </a:accent6>
      <a:hlink>
        <a:srgbClr val="0070A6"/>
      </a:hlink>
      <a:folHlink>
        <a:srgbClr val="A0222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urlijkNieuwsgierig - Snaar - Template" id="{60F844D8-5B43-4F88-85CB-DCA642E8E126}" vid="{750E8A00-AAB6-4C8D-9E87-F6F55588623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b9688f6-cf2f-41dd-aab3-4da124243d8b">
      <UserInfo>
        <DisplayName/>
        <AccountId xsi:nil="true"/>
        <AccountType/>
      </UserInfo>
    </SharedWithUsers>
    <TaxCatchAll xmlns="fb9688f6-cf2f-41dd-aab3-4da124243d8b" xsi:nil="true"/>
    <lcf76f155ced4ddcb4097134ff3c332f xmlns="4335bd63-400a-4afd-a778-d1ea4b7c1136">
      <Terms xmlns="http://schemas.microsoft.com/office/infopath/2007/PartnerControls"/>
    </lcf76f155ced4ddcb4097134ff3c332f>
    <Opmerking xmlns="4335bd63-400a-4afd-a778-d1ea4b7c113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ED5CDAD8D02E49B6499F6AD7F10AAE" ma:contentTypeVersion="18" ma:contentTypeDescription="Een nieuw document maken." ma:contentTypeScope="" ma:versionID="bbea32b4e7b4ae5095c8d07a7c30c3d4">
  <xsd:schema xmlns:xsd="http://www.w3.org/2001/XMLSchema" xmlns:xs="http://www.w3.org/2001/XMLSchema" xmlns:p="http://schemas.microsoft.com/office/2006/metadata/properties" xmlns:ns2="4335bd63-400a-4afd-a778-d1ea4b7c1136" xmlns:ns3="fb9688f6-cf2f-41dd-aab3-4da124243d8b" targetNamespace="http://schemas.microsoft.com/office/2006/metadata/properties" ma:root="true" ma:fieldsID="5ffd54ae8a910ef5339a2dd5a3f67c34" ns2:_="" ns3:_="">
    <xsd:import namespace="4335bd63-400a-4afd-a778-d1ea4b7c1136"/>
    <xsd:import namespace="fb9688f6-cf2f-41dd-aab3-4da124243d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Opmerkin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35bd63-400a-4afd-a778-d1ea4b7c11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199ab15d-996d-49bb-af37-1ae2e5a914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pmerking" ma:index="23" nillable="true" ma:displayName="Opmerking" ma:format="Dropdown" ma:internalName="Opmerking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9688f6-cf2f-41dd-aab3-4da124243d8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030c33bc-18fb-4af6-adbf-751983f6c24c}" ma:internalName="TaxCatchAll" ma:showField="CatchAllData" ma:web="fb9688f6-cf2f-41dd-aab3-4da124243d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65C33F-1353-43CB-860F-D8420E187D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0AF57A-3B20-4DE9-91F8-179783E17BD4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5f093bfd-264b-44cf-b796-c76d82712fb2"/>
    <ds:schemaRef ds:uri="9383d782-735a-4a9f-b13c-73d2cfeb23af"/>
    <ds:schemaRef ds:uri="http://www.w3.org/XML/1998/namespace"/>
    <ds:schemaRef ds:uri="fb9688f6-cf2f-41dd-aab3-4da124243d8b"/>
    <ds:schemaRef ds:uri="4335bd63-400a-4afd-a778-d1ea4b7c1136"/>
  </ds:schemaRefs>
</ds:datastoreItem>
</file>

<file path=customXml/itemProps3.xml><?xml version="1.0" encoding="utf-8"?>
<ds:datastoreItem xmlns:ds="http://schemas.openxmlformats.org/officeDocument/2006/customXml" ds:itemID="{91BFA72C-6DBF-4749-9BEE-4691F49395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35bd63-400a-4afd-a778-d1ea4b7c1136"/>
    <ds:schemaRef ds:uri="fb9688f6-cf2f-41dd-aab3-4da124243d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NatuurlijkNieuwsgierig - Chemie - Template</Template>
  <TotalTime>59</TotalTime>
  <Words>283</Words>
  <Application>Microsoft Office PowerPoint</Application>
  <PresentationFormat>Breedbeeld</PresentationFormat>
  <Paragraphs>49</Paragraphs>
  <Slides>12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3" baseType="lpstr">
      <vt:lpstr>Kantoorthema</vt:lpstr>
      <vt:lpstr>Geurtjes in de gymzaal</vt:lpstr>
      <vt:lpstr>PowerPoint-presentatie</vt:lpstr>
      <vt:lpstr>Wat gaan we vandaag doen?</vt:lpstr>
      <vt:lpstr>PowerPoint-presentatie</vt:lpstr>
      <vt:lpstr>Vorige keer</vt:lpstr>
      <vt:lpstr>Quiz: fasen</vt:lpstr>
      <vt:lpstr>Experiment 1: Extraheren van kruidengeur</vt:lpstr>
      <vt:lpstr>Experiment 2: materiaalonderzoek</vt:lpstr>
      <vt:lpstr>Wat was het probleem?</vt:lpstr>
      <vt:lpstr>Werken aan de oplossing</vt:lpstr>
      <vt:lpstr>Conclusies</vt:lpstr>
      <vt:lpstr>Wat gaan we volgende keer doen?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Geurtjes in de gymzaal</dc:title>
  <dc:creator>Romi Verschoor</dc:creator>
  <cp:lastModifiedBy>Romi Verschoor</cp:lastModifiedBy>
  <cp:revision>9</cp:revision>
  <dcterms:created xsi:type="dcterms:W3CDTF">2025-02-06T12:50:59Z</dcterms:created>
  <dcterms:modified xsi:type="dcterms:W3CDTF">2025-02-19T13:00:24Z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0x0101007DED5CDAD8D02E49B6499F6AD7F10AAE</vt:lpwstr>
  </property>
  <property fmtid="{D5CDD505-2E9C-101B-9397-08002B2CF9AE}" pid="3" name="MediaServiceImageTags">
    <vt:lpwstr/>
  </property>
  <property fmtid="{D5CDD505-2E9C-101B-9397-08002B2CF9AE}" pid="4" name="Order">
    <vt:r8>56300</vt:r8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ComplianceAssetId">
    <vt:lpwstr/>
  </property>
  <property fmtid="{D5CDD505-2E9C-101B-9397-08002B2CF9AE}" pid="8" name="MSIP_Label_95225633-f92c-4cc3-8039-da610ec32b8c_Enabled">
    <vt:lpwstr>true</vt:lpwstr>
  </property>
  <property fmtid="{D5CDD505-2E9C-101B-9397-08002B2CF9AE}" pid="9" name="MSIP_Label_95225633-f92c-4cc3-8039-da610ec32b8c_SetDate">
    <vt:lpwstr>2024-10-28T14:46:08Z</vt:lpwstr>
  </property>
  <property fmtid="{D5CDD505-2E9C-101B-9397-08002B2CF9AE}" pid="10" name="MSIP_Label_95225633-f92c-4cc3-8039-da610ec32b8c_Method">
    <vt:lpwstr>Standard</vt:lpwstr>
  </property>
  <property fmtid="{D5CDD505-2E9C-101B-9397-08002B2CF9AE}" pid="11" name="MSIP_Label_95225633-f92c-4cc3-8039-da610ec32b8c_Name">
    <vt:lpwstr>95225633-f92c-4cc3-8039-da610ec32b8c</vt:lpwstr>
  </property>
  <property fmtid="{D5CDD505-2E9C-101B-9397-08002B2CF9AE}" pid="12" name="MSIP_Label_95225633-f92c-4cc3-8039-da610ec32b8c_SiteId">
    <vt:lpwstr>039901df-31e4-4a23-b00c-1f9800e5961c</vt:lpwstr>
  </property>
  <property fmtid="{D5CDD505-2E9C-101B-9397-08002B2CF9AE}" pid="13" name="MSIP_Label_95225633-f92c-4cc3-8039-da610ec32b8c_ActionId">
    <vt:lpwstr>f387e7a6-b236-4f89-90a9-4b775e0ac631</vt:lpwstr>
  </property>
  <property fmtid="{D5CDD505-2E9C-101B-9397-08002B2CF9AE}" pid="14" name="MSIP_Label_95225633-f92c-4cc3-8039-da610ec32b8c_ContentBits">
    <vt:lpwstr>0</vt:lpwstr>
  </property>
</Properties>
</file>